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59" r:id="rId3"/>
    <p:sldId id="290" r:id="rId4"/>
    <p:sldId id="291" r:id="rId5"/>
    <p:sldId id="287" r:id="rId6"/>
    <p:sldId id="293" r:id="rId7"/>
    <p:sldId id="284" r:id="rId8"/>
    <p:sldId id="296" r:id="rId9"/>
    <p:sldId id="27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096" autoAdjust="0"/>
  </p:normalViewPr>
  <p:slideViewPr>
    <p:cSldViewPr snapToGrid="0">
      <p:cViewPr varScale="1">
        <p:scale>
          <a:sx n="79" d="100"/>
          <a:sy n="79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9EF4-261A-40F5-9063-3DB909612DE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2779-E0C3-4DE7-8A0E-754C461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5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kk-K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Тұтас орта механикасының негіздері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12.1 Тұтас орта түсінігі. Идеал серпімді денелер. Қатты денелер деформацияларының түрлері.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12.2 Серпімді деформация энергиясы. Серпімділік күшке байланысты қозғалыс.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12.3 Сұйықтықтар мен газдар қасиеттерінің сипаттамалары. Гидроаэростатика </a:t>
            </a:r>
            <a:r>
              <a:rPr lang="kk-KZ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заңдары</a:t>
            </a:r>
            <a:r>
              <a:rPr lang="kk-KZ" sz="1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kk-K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9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FC82E5-3593-420A-A65B-F54B64FBA603}"/>
              </a:ext>
            </a:extLst>
          </p:cNvPr>
          <p:cNvSpPr txBox="1"/>
          <p:nvPr/>
        </p:nvSpPr>
        <p:spPr>
          <a:xfrm>
            <a:off x="2629523" y="328991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3A806FF9-3CC1-432F-AA7D-B95AF5FF1411}"/>
              </a:ext>
            </a:extLst>
          </p:cNvPr>
          <p:cNvSpPr txBox="1"/>
          <p:nvPr/>
        </p:nvSpPr>
        <p:spPr>
          <a:xfrm>
            <a:off x="251776" y="1031582"/>
            <a:ext cx="1168844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2292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3320" y="1652778"/>
            <a:ext cx="5016223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Тұтас орта түсінігі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6478C14D-318B-459C-93AA-4C96614E43E0}"/>
              </a:ext>
            </a:extLst>
          </p:cNvPr>
          <p:cNvSpPr/>
          <p:nvPr/>
        </p:nvSpPr>
        <p:spPr>
          <a:xfrm>
            <a:off x="409835" y="5056346"/>
            <a:ext cx="5143191" cy="123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Барлық денелер қуыс кеңістікте бір бірінен салыстырмалы алыс қашықтықта дискретті  орналасқан және бөлшектерден құралады.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0209" y="4733257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fizikaklass.ru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5" y="2243207"/>
            <a:ext cx="5202449" cy="24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690" y="2233973"/>
            <a:ext cx="2950509" cy="2530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00945" y="4860758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fizikaklass.ru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5211" y="4248893"/>
            <a:ext cx="808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m.gifmania.ru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0" name="Picture 6" descr="Пружина под действием прикрепленого к ней груза массой 5 кг совершает 45  колебаний в минуту. Найдите коэффициент жёсткости пружин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0" y="2555964"/>
            <a:ext cx="48768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53154" y="850629"/>
            <a:ext cx="2866567" cy="4523378"/>
            <a:chOff x="653154" y="850629"/>
            <a:chExt cx="2866567" cy="4523378"/>
          </a:xfrm>
        </p:grpSpPr>
        <p:pic>
          <p:nvPicPr>
            <p:cNvPr id="11" name="Picture 8" descr="Напряжение и деформац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54" y="850629"/>
              <a:ext cx="2866567" cy="422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85752" y="4880712"/>
              <a:ext cx="808235" cy="493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03424" y="4860758"/>
              <a:ext cx="808235" cy="493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78194" y="4880712"/>
              <a:ext cx="7729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fizikaklass.ru</a:t>
              </a:r>
              <a:endParaRPr lang="ru-RU" sz="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3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7" y="1838310"/>
            <a:ext cx="3406826" cy="31598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4568" y="4890437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fizikaklass.ru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815" y="2111519"/>
            <a:ext cx="3104648" cy="2886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77494" y="5105881"/>
            <a:ext cx="772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fizikaklass.ru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83" y="2111519"/>
            <a:ext cx="4185914" cy="26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6352" y="1652778"/>
            <a:ext cx="5613170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Идеал серпімді денелер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15461" y="5226053"/>
            <a:ext cx="230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flipV="1">
            <a:off x="2215461" y="6312792"/>
            <a:ext cx="21620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8" y="2317879"/>
            <a:ext cx="5373809" cy="3022767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6478C14D-318B-459C-93AA-4C96614E43E0}"/>
              </a:ext>
            </a:extLst>
          </p:cNvPr>
          <p:cNvSpPr/>
          <p:nvPr/>
        </p:nvSpPr>
        <p:spPr>
          <a:xfrm>
            <a:off x="346352" y="5465420"/>
            <a:ext cx="5484822" cy="123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Денеге түсірілген күш әрекеті тоқтағанан кейін деформация салдары жоғалса, оны серпімді деформация дейді.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3315" y="5288824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89747" y="1553712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Бетон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025" y="1553712"/>
            <a:ext cx="11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ғаш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256" y="2126771"/>
            <a:ext cx="3516611" cy="2139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65" y="1923044"/>
            <a:ext cx="3979740" cy="2312251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1090"/>
              </p:ext>
            </p:extLst>
          </p:nvPr>
        </p:nvGraphicFramePr>
        <p:xfrm>
          <a:off x="1897487" y="4265956"/>
          <a:ext cx="1215080" cy="36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812520" imgH="241200" progId="Equation.DSMT4">
                  <p:embed/>
                </p:oleObj>
              </mc:Choice>
              <mc:Fallback>
                <p:oleObj name="Equation" r:id="rId5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7487" y="4265956"/>
                        <a:ext cx="1215080" cy="36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10889"/>
              </p:ext>
            </p:extLst>
          </p:nvPr>
        </p:nvGraphicFramePr>
        <p:xfrm>
          <a:off x="8316025" y="4265956"/>
          <a:ext cx="1235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7" imgW="825480" imgH="241200" progId="Equation.DSMT4">
                  <p:embed/>
                </p:oleObj>
              </mc:Choice>
              <mc:Fallback>
                <p:oleObj name="Equation" r:id="rId7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6025" y="4265956"/>
                        <a:ext cx="12350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2527" y="4692622"/>
            <a:ext cx="520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Қасиететтері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бағыттарда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изотропты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0564" y="4662080"/>
            <a:ext cx="4264426" cy="66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Қаситтері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бағытқа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тәуелді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анизотропты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801" y="1690267"/>
            <a:ext cx="6074129" cy="646332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Қатты денелер деформацияларының түрлері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81" y="3038204"/>
            <a:ext cx="2960864" cy="202998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1362375" y="4950287"/>
            <a:ext cx="1507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12.1 -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3AE107-4EF5-456E-8014-D1D28A1B5AC0}"/>
              </a:ext>
            </a:extLst>
          </p:cNvPr>
          <p:cNvSpPr txBox="1"/>
          <p:nvPr/>
        </p:nvSpPr>
        <p:spPr>
          <a:xfrm>
            <a:off x="275761" y="2308867"/>
            <a:ext cx="6138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Деформация –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сыртқы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күштер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әрекетінен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болатын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денелердің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өлшемдері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пішіндерінің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2565" y="3009423"/>
            <a:ext cx="1215128" cy="470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74413" y="4804272"/>
            <a:ext cx="1215128" cy="470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Бұралу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10493" y="4804272"/>
            <a:ext cx="1255110" cy="395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199453" y="3119063"/>
            <a:ext cx="1211761" cy="399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83712" y="2876962"/>
            <a:ext cx="1223940" cy="352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727953" y="2876962"/>
            <a:ext cx="5934075" cy="2910960"/>
            <a:chOff x="5528210" y="3324763"/>
            <a:chExt cx="5934075" cy="2910960"/>
          </a:xfrm>
        </p:grpSpPr>
        <p:pic>
          <p:nvPicPr>
            <p:cNvPr id="31" name="Picture 4" descr="Основные виды деформаций, Метод сечений. Напряжение - ПРИКЛАДНАЯ МЕХАНИ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210" y="3324763"/>
              <a:ext cx="5934075" cy="247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7158790" y="4141908"/>
              <a:ext cx="733926" cy="421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23296" y="4141908"/>
              <a:ext cx="733926" cy="421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92716" y="5866391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Бұралу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77763" y="5866391"/>
              <a:ext cx="1033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Майысу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5936" y="4167794"/>
              <a:ext cx="999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Созылу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80343" y="416779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Сығылу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88039" y="5841225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Ығысу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1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3939779" y="295320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(12.1)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12040"/>
              </p:ext>
            </p:extLst>
          </p:nvPr>
        </p:nvGraphicFramePr>
        <p:xfrm>
          <a:off x="1214043" y="3533258"/>
          <a:ext cx="870451" cy="63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622080" imgH="457200" progId="Equation.DSMT4">
                  <p:embed/>
                </p:oleObj>
              </mc:Choice>
              <mc:Fallback>
                <p:oleObj name="Equation" r:id="rId3" imgW="622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043" y="3533258"/>
                        <a:ext cx="870451" cy="63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3919392" y="3667367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(12.2)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99653"/>
              </p:ext>
            </p:extLst>
          </p:nvPr>
        </p:nvGraphicFramePr>
        <p:xfrm>
          <a:off x="1214043" y="2800001"/>
          <a:ext cx="760213" cy="67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5" imgW="508000" imgH="457200" progId="Equation.DSMT4">
                  <p:embed/>
                </p:oleObj>
              </mc:Choice>
              <mc:Fallback>
                <p:oleObj r:id="rId5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043" y="2800001"/>
                        <a:ext cx="760213" cy="675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4659"/>
              </p:ext>
            </p:extLst>
          </p:nvPr>
        </p:nvGraphicFramePr>
        <p:xfrm>
          <a:off x="1156915" y="4384703"/>
          <a:ext cx="1000846" cy="83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7" imgW="634725" imgH="520474" progId="Equation.DSMT4">
                  <p:embed/>
                </p:oleObj>
              </mc:Choice>
              <mc:Fallback>
                <p:oleObj r:id="rId7" imgW="634725" imgH="52047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915" y="4384703"/>
                        <a:ext cx="1000846" cy="836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3939778" y="4618301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(12.3)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оэффициент Пуассон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1" y="2524366"/>
            <a:ext cx="4595905" cy="26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95292" y="2750234"/>
            <a:ext cx="337625" cy="387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112183"/>
              </p:ext>
            </p:extLst>
          </p:nvPr>
        </p:nvGraphicFramePr>
        <p:xfrm>
          <a:off x="6301040" y="2812509"/>
          <a:ext cx="348604" cy="32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1040" y="2812509"/>
                        <a:ext cx="348604" cy="325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6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570342" y="310951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12.6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570342" y="172870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12.4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570342" y="242007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5075" y="1822016"/>
                <a:ext cx="14959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𝒹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5" y="1822016"/>
                <a:ext cx="1495989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56244"/>
              </p:ext>
            </p:extLst>
          </p:nvPr>
        </p:nvGraphicFramePr>
        <p:xfrm>
          <a:off x="1141288" y="2370393"/>
          <a:ext cx="1799793" cy="518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r:id="rId4" imgW="1256755" imgH="355446" progId="Equation.DSMT4">
                  <p:embed/>
                </p:oleObj>
              </mc:Choice>
              <mc:Fallback>
                <p:oleObj r:id="rId4" imgW="1256755" imgH="3554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288" y="2370393"/>
                        <a:ext cx="1799793" cy="518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2183" y="2478446"/>
                <a:ext cx="145903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20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83" y="2478446"/>
                <a:ext cx="1459036" cy="338554"/>
              </a:xfrm>
              <a:prstGeom prst="rect">
                <a:avLst/>
              </a:prstGeom>
              <a:blipFill>
                <a:blip r:embed="rId6"/>
                <a:stretch>
                  <a:fillRect l="-11715" t="-27273" b="-5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59171"/>
              </p:ext>
            </p:extLst>
          </p:nvPr>
        </p:nvGraphicFramePr>
        <p:xfrm>
          <a:off x="740997" y="3045584"/>
          <a:ext cx="3144659" cy="48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" r:id="rId7" imgW="2324100" imgH="355600" progId="Equation.DSMT4">
                  <p:embed/>
                </p:oleObj>
              </mc:Choice>
              <mc:Fallback>
                <p:oleObj r:id="rId7" imgW="2324100" imgH="3556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97" y="3045584"/>
                        <a:ext cx="3144659" cy="489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78066"/>
              </p:ext>
            </p:extLst>
          </p:nvPr>
        </p:nvGraphicFramePr>
        <p:xfrm>
          <a:off x="679224" y="3748240"/>
          <a:ext cx="3330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Equation" r:id="rId9" imgW="2387520" imgH="279360" progId="Equation.DSMT4">
                  <p:embed/>
                </p:oleObj>
              </mc:Choice>
              <mc:Fallback>
                <p:oleObj name="Equation" r:id="rId9" imgW="2387520" imgH="27936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24" y="3748240"/>
                        <a:ext cx="33305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570342" y="3692876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12.7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81720"/>
              </p:ext>
            </p:extLst>
          </p:nvPr>
        </p:nvGraphicFramePr>
        <p:xfrm>
          <a:off x="740997" y="4232741"/>
          <a:ext cx="1304144" cy="72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r:id="rId11" imgW="927100" imgH="508000" progId="Equation.DSMT4">
                  <p:embed/>
                </p:oleObj>
              </mc:Choice>
              <mc:Fallback>
                <p:oleObj r:id="rId11" imgW="927100" imgH="50800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97" y="4232741"/>
                        <a:ext cx="1304144" cy="726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570341" y="4397492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12.8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5">
            <a:extLst>
              <a:ext uri="{FF2B5EF4-FFF2-40B4-BE49-F238E27FC236}">
                <a16:creationId xmlns="" xmlns:a16="http://schemas.microsoft.com/office/drawing/2014/main" id="{6478C14D-318B-459C-93AA-4C96614E43E0}"/>
              </a:ext>
            </a:extLst>
          </p:cNvPr>
          <p:cNvSpPr/>
          <p:nvPr/>
        </p:nvSpPr>
        <p:spPr>
          <a:xfrm>
            <a:off x="309451" y="5143408"/>
            <a:ext cx="5263259" cy="1314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Пуассон коэффи­циенті дене өлшемдеріне тәуелді емес, яғни, заттың меншікті қасиеттерін сипаттайтын тұрақты болады.</a:t>
            </a:r>
            <a:endParaRPr lang="kk-K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9" grpId="0"/>
      <p:bldP spid="20" grpId="0"/>
      <p:bldP spid="25" grpId="0"/>
      <p:bldP spid="25" grpId="1"/>
      <p:bldP spid="28" grpId="0"/>
      <p:bldP spid="28" grpId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365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Equation</vt:lpstr>
      <vt:lpstr>Equation.DSMT4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167</cp:revision>
  <dcterms:created xsi:type="dcterms:W3CDTF">2021-03-09T10:58:15Z</dcterms:created>
  <dcterms:modified xsi:type="dcterms:W3CDTF">2025-11-14T09:37:56Z</dcterms:modified>
</cp:coreProperties>
</file>